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57" r:id="rId4"/>
    <p:sldId id="259" r:id="rId5"/>
    <p:sldId id="305" r:id="rId6"/>
    <p:sldId id="260" r:id="rId7"/>
    <p:sldId id="261" r:id="rId8"/>
    <p:sldId id="262" r:id="rId9"/>
    <p:sldId id="263" r:id="rId10"/>
    <p:sldId id="264" r:id="rId11"/>
    <p:sldId id="285" r:id="rId12"/>
    <p:sldId id="286" r:id="rId13"/>
    <p:sldId id="265" r:id="rId14"/>
    <p:sldId id="306" r:id="rId15"/>
    <p:sldId id="267" r:id="rId16"/>
    <p:sldId id="268" r:id="rId17"/>
    <p:sldId id="270" r:id="rId18"/>
    <p:sldId id="266" r:id="rId19"/>
    <p:sldId id="307" r:id="rId20"/>
    <p:sldId id="308" r:id="rId21"/>
    <p:sldId id="309" r:id="rId22"/>
    <p:sldId id="271" r:id="rId23"/>
    <p:sldId id="272" r:id="rId24"/>
    <p:sldId id="310" r:id="rId25"/>
    <p:sldId id="273" r:id="rId26"/>
    <p:sldId id="311" r:id="rId27"/>
    <p:sldId id="312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95" r:id="rId37"/>
    <p:sldId id="296" r:id="rId38"/>
    <p:sldId id="297" r:id="rId39"/>
    <p:sldId id="287" r:id="rId40"/>
    <p:sldId id="313" r:id="rId41"/>
    <p:sldId id="314" r:id="rId42"/>
    <p:sldId id="315" r:id="rId43"/>
    <p:sldId id="316" r:id="rId44"/>
    <p:sldId id="294" r:id="rId45"/>
    <p:sldId id="290" r:id="rId46"/>
    <p:sldId id="291" r:id="rId47"/>
    <p:sldId id="293" r:id="rId48"/>
    <p:sldId id="292" r:id="rId49"/>
    <p:sldId id="289" r:id="rId50"/>
    <p:sldId id="288" r:id="rId51"/>
    <p:sldId id="304" r:id="rId52"/>
    <p:sldId id="298" r:id="rId5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88931" autoAdjust="0"/>
  </p:normalViewPr>
  <p:slideViewPr>
    <p:cSldViewPr snapToGrid="0">
      <p:cViewPr varScale="1">
        <p:scale>
          <a:sx n="140" d="100"/>
          <a:sy n="140" d="100"/>
        </p:scale>
        <p:origin x="9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0B047-1824-4B70-B169-9361A9BDA201}" type="datetimeFigureOut">
              <a:rPr lang="hu-HU" smtClean="0"/>
              <a:t>2023. 11. 13.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B2D3C-5061-40C4-BD72-CE6CCDF51A4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2113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B2D3C-5061-40C4-BD72-CE6CCDF51A4F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4582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B2D3C-5061-40C4-BD72-CE6CCDF51A4F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9483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B2D3C-5061-40C4-BD72-CE6CCDF51A4F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661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B2D3C-5061-40C4-BD72-CE6CCDF51A4F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2442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B2D3C-5061-40C4-BD72-CE6CCDF51A4F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8751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>
                <a:sym typeface="Wingdings" panose="05000000000000000000" pitchFamily="2" charset="2"/>
              </a:rPr>
              <a:t>Jézus 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hu-HU" dirty="0">
                <a:sym typeface="Wingdings" panose="05000000000000000000" pitchFamily="2" charset="2"/>
              </a:rPr>
              <a:t>„</a:t>
            </a:r>
            <a:r>
              <a:rPr lang="en-US" dirty="0" err="1">
                <a:sym typeface="Wingdings" panose="05000000000000000000" pitchFamily="2" charset="2"/>
              </a:rPr>
              <a:t>felemeltetem</a:t>
            </a:r>
            <a:r>
              <a:rPr lang="en-US" dirty="0">
                <a:sym typeface="Wingdings" panose="05000000000000000000" pitchFamily="2" charset="2"/>
              </a:rPr>
              <a:t> a f</a:t>
            </a:r>
            <a:r>
              <a:rPr lang="hu-HU" dirty="0" err="1">
                <a:sym typeface="Wingdings" panose="05000000000000000000" pitchFamily="2" charset="2"/>
              </a:rPr>
              <a:t>öldről</a:t>
            </a:r>
            <a:r>
              <a:rPr lang="hu-HU" dirty="0">
                <a:sym typeface="Wingdings" panose="05000000000000000000" pitchFamily="2" charset="2"/>
              </a:rPr>
              <a:t>”</a:t>
            </a:r>
            <a:r>
              <a:rPr lang="en-US" dirty="0">
                <a:sym typeface="Wingdings" panose="05000000000000000000" pitchFamily="2" charset="2"/>
              </a:rPr>
              <a:t>-t a </a:t>
            </a:r>
            <a:r>
              <a:rPr lang="en-US" dirty="0" err="1">
                <a:sym typeface="Wingdings" panose="05000000000000000000" pitchFamily="2" charset="2"/>
              </a:rPr>
              <a:t>hal</a:t>
            </a:r>
            <a:r>
              <a:rPr lang="hu-HU" dirty="0" err="1">
                <a:sym typeface="Wingdings" panose="05000000000000000000" pitchFamily="2" charset="2"/>
              </a:rPr>
              <a:t>álával</a:t>
            </a:r>
            <a:r>
              <a:rPr lang="hu-HU" dirty="0">
                <a:sym typeface="Wingdings" panose="05000000000000000000" pitchFamily="2" charset="2"/>
              </a:rPr>
              <a:t> kapcsolatos körülményekről mondta.   </a:t>
            </a:r>
            <a:r>
              <a:rPr lang="en-US" dirty="0" err="1">
                <a:sym typeface="Wingdings" panose="05000000000000000000" pitchFamily="2" charset="2"/>
              </a:rPr>
              <a:t>Igy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lett</a:t>
            </a:r>
            <a:r>
              <a:rPr lang="en-US" dirty="0">
                <a:sym typeface="Wingdings" panose="05000000000000000000" pitchFamily="2" charset="2"/>
              </a:rPr>
              <a:t> EGY GY EGGYE MENNY ES FOLD. EKIRASBAN A GY.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B2D3C-5061-40C4-BD72-CE6CCDF51A4F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1351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B2D3C-5061-40C4-BD72-CE6CCDF51A4F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4506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B2D3C-5061-40C4-BD72-CE6CCDF51A4F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9598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B2D3C-5061-40C4-BD72-CE6CCDF51A4F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5083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0" i="0" dirty="0">
                <a:solidFill>
                  <a:srgbClr val="121212"/>
                </a:solidFill>
                <a:effectLst/>
                <a:latin typeface="Inter"/>
              </a:rPr>
              <a:t>Az ő munkája az, hogy ti Krisztus Jézusban vagytok. Őt tette nekünk Isten bölcsességgé, igazsággá, </a:t>
            </a:r>
            <a:r>
              <a:rPr lang="hu-HU" b="0" i="0" dirty="0" err="1">
                <a:solidFill>
                  <a:srgbClr val="121212"/>
                </a:solidFill>
                <a:effectLst/>
                <a:latin typeface="Inter"/>
              </a:rPr>
              <a:t>megszentelődéssé</a:t>
            </a:r>
            <a:r>
              <a:rPr lang="hu-HU" b="0" i="0" dirty="0">
                <a:solidFill>
                  <a:srgbClr val="121212"/>
                </a:solidFill>
                <a:effectLst/>
                <a:latin typeface="Inter"/>
              </a:rPr>
              <a:t> és megváltássá</a:t>
            </a:r>
            <a:r>
              <a:rPr lang="en-US" b="0" i="0" dirty="0">
                <a:solidFill>
                  <a:srgbClr val="121212"/>
                </a:solidFill>
                <a:effectLst/>
                <a:latin typeface="Inter"/>
              </a:rPr>
              <a:t>. </a:t>
            </a:r>
            <a:r>
              <a:rPr lang="hu-HU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 </a:t>
            </a:r>
            <a:r>
              <a:rPr lang="hu-HU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Korintus</a:t>
            </a:r>
            <a:r>
              <a:rPr lang="hu-HU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1:30</a:t>
            </a:r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B2D3C-5061-40C4-BD72-CE6CCDF51A4F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1059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B2D3C-5061-40C4-BD72-CE6CCDF51A4F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8475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1" u="none" strike="noStrike" dirty="0">
                <a:solidFill>
                  <a:srgbClr val="B45F06"/>
                </a:solidFill>
                <a:effectLst/>
                <a:latin typeface="Arial" panose="020B0604020202020204" pitchFamily="34" charset="0"/>
              </a:rPr>
              <a:t>1 János 5:1-5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B2D3C-5061-40C4-BD72-CE6CCDF51A4F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7698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B2D3C-5061-40C4-BD72-CE6CCDF51A4F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6687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62283E-5579-36D1-26EB-71640DAFE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5C342C1-B124-87AA-97FE-56A62F9F75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9226050-DCFB-4F74-144C-9758CCA26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E27C-6E7C-4E1D-A074-CA832008C2E5}" type="datetimeFigureOut">
              <a:rPr lang="hu-HU" smtClean="0"/>
              <a:t>2023. 11. 13.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049451E-2821-C052-3064-7C960477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85CAA08-2BA1-6789-3E2C-D0E5E0A2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3EA0-7C57-4BA6-A310-47159EE553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5268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3A363F-50B3-BAAB-7FCD-79BA9074D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2ED533A-D8F1-0B22-2B2B-A34166A85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53BD61A-B3E1-3AB8-6C4A-38EE5080A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E27C-6E7C-4E1D-A074-CA832008C2E5}" type="datetimeFigureOut">
              <a:rPr lang="hu-HU" smtClean="0"/>
              <a:t>2023. 11. 13.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74945BC-E491-6CA1-8A2F-487E4ECC6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4796CF9-AD4A-0242-E83B-A1E4BF967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3EA0-7C57-4BA6-A310-47159EE553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57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FECBEDD5-C9CA-1084-FE65-12C99F0A2C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8820D7E-C726-68C8-2A39-9DDF7A557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3F41BF8-EE25-3E01-1978-A30664494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E27C-6E7C-4E1D-A074-CA832008C2E5}" type="datetimeFigureOut">
              <a:rPr lang="hu-HU" smtClean="0"/>
              <a:t>2023. 11. 13.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A372FCB-6521-628A-FB34-DCD26A5B8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C4249C8-CC8E-87F7-9D4E-3B5B0BFB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3EA0-7C57-4BA6-A310-47159EE553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8268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B9A8A7-6BA9-3CFA-B868-363422730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D0C3978-3106-06C1-1AC8-5112DFE9D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B9AEE5C-C807-7245-87DB-321B081DA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E27C-6E7C-4E1D-A074-CA832008C2E5}" type="datetimeFigureOut">
              <a:rPr lang="hu-HU" smtClean="0"/>
              <a:t>2023. 11. 13.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A7BFBAA-4E53-980A-94A5-493B797D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0F586CB-F8BF-B871-A852-338B847B1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3EA0-7C57-4BA6-A310-47159EE553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3039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1E332-9AB4-26DC-1345-7EBE7B0E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2A9B9F0-8578-4927-C445-C4D82DF48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6CABB24-BC55-CC16-1237-0C1642691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E27C-6E7C-4E1D-A074-CA832008C2E5}" type="datetimeFigureOut">
              <a:rPr lang="hu-HU" smtClean="0"/>
              <a:t>2023. 11. 13.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2FC5102-171A-D230-C611-0E61F2513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C3C81C7-8CDD-70C4-FC74-9D8F911EB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3EA0-7C57-4BA6-A310-47159EE553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873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B445CF-6591-16AB-E801-A1E3708F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27C6608-F84C-86BB-039F-D4D156D189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02CE214-B749-7C09-9D3E-FB92F3762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0F781A6-6443-F64E-549A-939A970A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E27C-6E7C-4E1D-A074-CA832008C2E5}" type="datetimeFigureOut">
              <a:rPr lang="hu-HU" smtClean="0"/>
              <a:t>2023. 11. 13.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C60316B-62D9-C12F-8AF9-2F3CEB93C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07674F6-1AB7-105F-6651-29AE452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3EA0-7C57-4BA6-A310-47159EE553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753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1EBBB2-A97D-42BA-75EE-84A4E59F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E450BB9-673D-5AE4-BE9D-E39DF8069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BEE4DAD-5EA7-CFEE-9D26-D7FD5AD98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3156DEA-C92B-8CF4-4339-319E5F4EE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26B87229-045C-BC3E-9F96-5BB33040E8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4381937-78E7-95F9-FDD2-F3D8B6819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E27C-6E7C-4E1D-A074-CA832008C2E5}" type="datetimeFigureOut">
              <a:rPr lang="hu-HU" smtClean="0"/>
              <a:t>2023. 11. 13.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C56DAC0-DA7F-B77C-F050-01660956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71249C9-E025-3149-8CE3-4C2032CF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3EA0-7C57-4BA6-A310-47159EE553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84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D383E7-30D8-DDA9-1575-541C4616F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8CFC74F-6880-816D-A61C-D7962CA51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E27C-6E7C-4E1D-A074-CA832008C2E5}" type="datetimeFigureOut">
              <a:rPr lang="hu-HU" smtClean="0"/>
              <a:t>2023. 11. 13.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5190581-F287-EC71-4408-98E52F6EE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79B85FE-4C02-F4CB-DF59-6BB76D23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3EA0-7C57-4BA6-A310-47159EE553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9105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4DA5D2A-5B81-514C-E555-0237650E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E27C-6E7C-4E1D-A074-CA832008C2E5}" type="datetimeFigureOut">
              <a:rPr lang="hu-HU" smtClean="0"/>
              <a:t>2023. 11. 13.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DE2653E-3DED-50FC-41BF-53BB5CBAC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DBAAA02-194F-5259-92E1-DE8D4572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3EA0-7C57-4BA6-A310-47159EE553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9467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00B8E7-B263-A3E3-435C-93498A9BC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0A8E26A-D7F9-0EC3-0C37-772AF023B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10BA96C-FA78-C25A-69D6-658AFFF41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DE54A62-CC8C-E353-2714-EF860FC04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E27C-6E7C-4E1D-A074-CA832008C2E5}" type="datetimeFigureOut">
              <a:rPr lang="hu-HU" smtClean="0"/>
              <a:t>2023. 11. 13.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FDBECAF-082B-7066-A393-94B55810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609AC81-B53B-6D52-0BD0-2DDDEEA4F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3EA0-7C57-4BA6-A310-47159EE553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240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73765A-3591-2441-E715-E653E2B88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64691B4-F7EE-6C35-38FC-52CA8659E1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4AB237E-A265-369B-F335-8EB491472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D80CF76-0AEB-8354-336A-989E9CAD4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E27C-6E7C-4E1D-A074-CA832008C2E5}" type="datetimeFigureOut">
              <a:rPr lang="hu-HU" smtClean="0"/>
              <a:t>2023. 11. 13.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E371DE2-8925-EF80-4886-AFF1443C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E6AECCA-C3ED-2E37-7434-F8B1450C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3EA0-7C57-4BA6-A310-47159EE553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914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A1D9715-EF7F-9FF6-5551-9634D3B65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84D86B1-CC30-B57A-B0CF-D9DD2536B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D433DD6-2982-9621-3528-184F01E56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CE27C-6E7C-4E1D-A074-CA832008C2E5}" type="datetimeFigureOut">
              <a:rPr lang="hu-HU" smtClean="0"/>
              <a:t>2023. 11. 13.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3FC7DCF-7FF5-6DC1-ABBF-55E91AE80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57503DD-91F4-C74D-D3D5-315EAC397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B3EA0-7C57-4BA6-A310-47159EE553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10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felhő, fa, növény látható&#10;&#10;Automatikusan generált leírás">
            <a:extLst>
              <a:ext uri="{FF2B5EF4-FFF2-40B4-BE49-F238E27FC236}">
                <a16:creationId xmlns:a16="http://schemas.microsoft.com/office/drawing/2014/main" id="{F7B6A11D-6DD8-EA8C-D0D7-B7B947719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2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fa, ég, képernyőkép látható&#10;&#10;Automatikusan generált leírás">
            <a:extLst>
              <a:ext uri="{FF2B5EF4-FFF2-40B4-BE49-F238E27FC236}">
                <a16:creationId xmlns:a16="http://schemas.microsoft.com/office/drawing/2014/main" id="{A2500660-FB90-0EFA-A414-59E7E2AD3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49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szöveg, kültéri, növény, talaj látható&#10;&#10;Automatikusan generált leírás">
            <a:extLst>
              <a:ext uri="{FF2B5EF4-FFF2-40B4-BE49-F238E27FC236}">
                <a16:creationId xmlns:a16="http://schemas.microsoft.com/office/drawing/2014/main" id="{DA1C7796-904A-9891-821E-30AD68DA1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04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öveg, felhő, ég, képernyőkép látható&#10;&#10;Automatikusan generált leírás">
            <a:extLst>
              <a:ext uri="{FF2B5EF4-FFF2-40B4-BE49-F238E27FC236}">
                <a16:creationId xmlns:a16="http://schemas.microsoft.com/office/drawing/2014/main" id="{3574C341-043F-E1B0-795F-06717BEE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69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felhő, képernyőkép, hegy látható&#10;&#10;Automatikusan generált leírás">
            <a:extLst>
              <a:ext uri="{FF2B5EF4-FFF2-40B4-BE49-F238E27FC236}">
                <a16:creationId xmlns:a16="http://schemas.microsoft.com/office/drawing/2014/main" id="{C32CCD6F-E9FA-ECFE-CEE9-69202914E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88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szöveg, fa, felhő, ég látható&#10;&#10;Automatikusan generált leírás">
            <a:extLst>
              <a:ext uri="{FF2B5EF4-FFF2-40B4-BE49-F238E27FC236}">
                <a16:creationId xmlns:a16="http://schemas.microsoft.com/office/drawing/2014/main" id="{23C2167B-CB72-DB79-93D7-682C43FD4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33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öveg, fa, felhő, képernyőkép látható&#10;&#10;Automatikusan generált leírás">
            <a:extLst>
              <a:ext uri="{FF2B5EF4-FFF2-40B4-BE49-F238E27FC236}">
                <a16:creationId xmlns:a16="http://schemas.microsoft.com/office/drawing/2014/main" id="{30ADA914-8BDA-E966-A8FA-19E9E2F11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50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fa, felhő, ég látható&#10;&#10;Automatikusan generált leírás">
            <a:extLst>
              <a:ext uri="{FF2B5EF4-FFF2-40B4-BE49-F238E27FC236}">
                <a16:creationId xmlns:a16="http://schemas.microsoft.com/office/drawing/2014/main" id="{24C15949-7CE9-D995-3EB5-5D30E8897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69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szöveg, ég, képernyőkép, kültéri látható&#10;&#10;Automatikusan generált leírás">
            <a:extLst>
              <a:ext uri="{FF2B5EF4-FFF2-40B4-BE49-F238E27FC236}">
                <a16:creationId xmlns:a16="http://schemas.microsoft.com/office/drawing/2014/main" id="{31DA4F19-13E2-B141-9C8B-496BF7E77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51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szöveg, fa, felhő, ég látható&#10;&#10;Automatikusan generált leírás">
            <a:extLst>
              <a:ext uri="{FF2B5EF4-FFF2-40B4-BE49-F238E27FC236}">
                <a16:creationId xmlns:a16="http://schemas.microsoft.com/office/drawing/2014/main" id="{23C2167B-CB72-DB79-93D7-682C43FD4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63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fa, képernyőkép, kültéri látható&#10;&#10;Automatikusan generált leírás">
            <a:extLst>
              <a:ext uri="{FF2B5EF4-FFF2-40B4-BE49-F238E27FC236}">
                <a16:creationId xmlns:a16="http://schemas.microsoft.com/office/drawing/2014/main" id="{3943E7FF-87CA-D16B-3C7E-7A6F58F9F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33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felhő, fa, növény látható&#10;&#10;Automatikusan generált leírás">
            <a:extLst>
              <a:ext uri="{FF2B5EF4-FFF2-40B4-BE49-F238E27FC236}">
                <a16:creationId xmlns:a16="http://schemas.microsoft.com/office/drawing/2014/main" id="{7DDD2ED9-24AB-61C3-9E54-814AE2619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43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öveg, fa, képernyőkép, Betűtípus látható&#10;&#10;Automatikusan generált leírás">
            <a:extLst>
              <a:ext uri="{FF2B5EF4-FFF2-40B4-BE49-F238E27FC236}">
                <a16:creationId xmlns:a16="http://schemas.microsoft.com/office/drawing/2014/main" id="{44F98012-34DE-35CF-50DB-F21580615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18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felhő, ég, fa látható&#10;&#10;Automatikusan generált leírás">
            <a:extLst>
              <a:ext uri="{FF2B5EF4-FFF2-40B4-BE49-F238E27FC236}">
                <a16:creationId xmlns:a16="http://schemas.microsoft.com/office/drawing/2014/main" id="{D657DD78-7D73-7E8D-AF9A-0BD1B2538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86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felhő, fa, képernyőkép látható&#10;&#10;Automatikusan generált leírás">
            <a:extLst>
              <a:ext uri="{FF2B5EF4-FFF2-40B4-BE49-F238E27FC236}">
                <a16:creationId xmlns:a16="http://schemas.microsoft.com/office/drawing/2014/main" id="{28BD5C6B-6DEB-06D2-76CC-756C0DE71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03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fa, növény, kültéri látható&#10;&#10;Automatikusan generált leírás">
            <a:extLst>
              <a:ext uri="{FF2B5EF4-FFF2-40B4-BE49-F238E27FC236}">
                <a16:creationId xmlns:a16="http://schemas.microsoft.com/office/drawing/2014/main" id="{91D89E84-9E37-C33E-7284-BB6D76BA6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11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felhő, ég, képernyőkép látható&#10;&#10;Automatikusan generált leírás">
            <a:extLst>
              <a:ext uri="{FF2B5EF4-FFF2-40B4-BE49-F238E27FC236}">
                <a16:creationId xmlns:a16="http://schemas.microsoft.com/office/drawing/2014/main" id="{39565783-50C6-C424-639F-5FB7F7C4F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0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fa, növény, kültéri látható&#10;&#10;Automatikusan generált leírás">
            <a:extLst>
              <a:ext uri="{FF2B5EF4-FFF2-40B4-BE49-F238E27FC236}">
                <a16:creationId xmlns:a16="http://schemas.microsoft.com/office/drawing/2014/main" id="{9498B138-7C86-E33B-0C0B-2DBAEEF6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47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képernyőkép, kültéri, növény látható&#10;&#10;Automatikusan generált leírás">
            <a:extLst>
              <a:ext uri="{FF2B5EF4-FFF2-40B4-BE49-F238E27FC236}">
                <a16:creationId xmlns:a16="http://schemas.microsoft.com/office/drawing/2014/main" id="{969A11FE-275D-0960-8F7F-384A4A9A5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82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ég, fa, képernyőkép látható&#10;&#10;Automatikusan generált leírás">
            <a:extLst>
              <a:ext uri="{FF2B5EF4-FFF2-40B4-BE49-F238E27FC236}">
                <a16:creationId xmlns:a16="http://schemas.microsoft.com/office/drawing/2014/main" id="{62446BA1-6D25-6BE2-47D0-AA3AC685E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33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ég, képernyőkép, ház látható&#10;&#10;Automatikusan generált leírás">
            <a:extLst>
              <a:ext uri="{FF2B5EF4-FFF2-40B4-BE49-F238E27FC236}">
                <a16:creationId xmlns:a16="http://schemas.microsoft.com/office/drawing/2014/main" id="{E4BF960D-1540-424A-8976-3DAB81C07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97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ég, képernyőkép, ház látható&#10;&#10;Automatikusan generált leírás">
            <a:extLst>
              <a:ext uri="{FF2B5EF4-FFF2-40B4-BE49-F238E27FC236}">
                <a16:creationId xmlns:a16="http://schemas.microsoft.com/office/drawing/2014/main" id="{3A6E8359-5460-FE36-EBE4-234C425A9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91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felhő, fa, kültéri látható&#10;&#10;Automatikusan generált leírás">
            <a:extLst>
              <a:ext uri="{FF2B5EF4-FFF2-40B4-BE49-F238E27FC236}">
                <a16:creationId xmlns:a16="http://schemas.microsoft.com/office/drawing/2014/main" id="{FF72CDA0-94E6-986E-20F2-52A32CCDC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01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ég, felhő, ház látható&#10;&#10;Automatikusan generált leírás">
            <a:extLst>
              <a:ext uri="{FF2B5EF4-FFF2-40B4-BE49-F238E27FC236}">
                <a16:creationId xmlns:a16="http://schemas.microsoft.com/office/drawing/2014/main" id="{CC295661-0DCB-4706-DCA6-05762AFEE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ég, képernyőkép, ház látható&#10;&#10;Automatikusan generált leírás">
            <a:extLst>
              <a:ext uri="{FF2B5EF4-FFF2-40B4-BE49-F238E27FC236}">
                <a16:creationId xmlns:a16="http://schemas.microsoft.com/office/drawing/2014/main" id="{D4DD7493-69F9-E798-EEED-D8D72CB23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3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ég, felhő, ház látható&#10;&#10;Automatikusan generált leírás">
            <a:extLst>
              <a:ext uri="{FF2B5EF4-FFF2-40B4-BE49-F238E27FC236}">
                <a16:creationId xmlns:a16="http://schemas.microsoft.com/office/drawing/2014/main" id="{A6EB3CBA-8436-F3FC-C55C-C146F3195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929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ég, ház, képernyőkép látható&#10;&#10;Automatikusan generált leírás">
            <a:extLst>
              <a:ext uri="{FF2B5EF4-FFF2-40B4-BE49-F238E27FC236}">
                <a16:creationId xmlns:a16="http://schemas.microsoft.com/office/drawing/2014/main" id="{CE69855E-D635-2261-9A20-F89ED50F7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34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ég, képernyőkép, ház látható&#10;&#10;Automatikusan generált leírás">
            <a:extLst>
              <a:ext uri="{FF2B5EF4-FFF2-40B4-BE49-F238E27FC236}">
                <a16:creationId xmlns:a16="http://schemas.microsoft.com/office/drawing/2014/main" id="{BD201DCC-2121-5157-CDC9-69D31C93E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19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ég, képernyőkép, ház látható&#10;&#10;Automatikusan generált leírás">
            <a:extLst>
              <a:ext uri="{FF2B5EF4-FFF2-40B4-BE49-F238E27FC236}">
                <a16:creationId xmlns:a16="http://schemas.microsoft.com/office/drawing/2014/main" id="{C4C01783-D946-C61B-E0AB-A93145BE3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692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A képen szöveg, természet, Szivárvány, felhő látható&#10;&#10;Automatikusan generált leírás">
            <a:extLst>
              <a:ext uri="{FF2B5EF4-FFF2-40B4-BE49-F238E27FC236}">
                <a16:creationId xmlns:a16="http://schemas.microsoft.com/office/drawing/2014/main" id="{4026E119-0740-2C3C-DA99-520317AE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29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ivárvány, szöveg, természet, felhő látható&#10;&#10;Automatikusan generált leírás">
            <a:extLst>
              <a:ext uri="{FF2B5EF4-FFF2-40B4-BE49-F238E27FC236}">
                <a16:creationId xmlns:a16="http://schemas.microsoft.com/office/drawing/2014/main" id="{88C93315-7EC6-1664-EAE2-2FA076601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06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Szivárvány, természet, ég látható&#10;&#10;Automatikusan generált leírás">
            <a:extLst>
              <a:ext uri="{FF2B5EF4-FFF2-40B4-BE49-F238E27FC236}">
                <a16:creationId xmlns:a16="http://schemas.microsoft.com/office/drawing/2014/main" id="{6C78D0C0-0C1D-9079-3390-C67F91AC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534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fa, képernyőkép, Betűtípus látható&#10;&#10;Automatikusan generált leírás">
            <a:extLst>
              <a:ext uri="{FF2B5EF4-FFF2-40B4-BE49-F238E27FC236}">
                <a16:creationId xmlns:a16="http://schemas.microsoft.com/office/drawing/2014/main" id="{61E780A6-047E-7640-E1EC-2BBF48868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0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fa, felhő, növény látható&#10;&#10;Automatikusan generált leírás">
            <a:extLst>
              <a:ext uri="{FF2B5EF4-FFF2-40B4-BE49-F238E27FC236}">
                <a16:creationId xmlns:a16="http://schemas.microsoft.com/office/drawing/2014/main" id="{B38A9970-2B07-6921-6078-F63B5902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01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D6F889FF-EDC8-7CD7-6127-259BD3951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73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B498FDBE-65FA-BD63-D1FC-716461852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52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3C6D5852-3562-001A-311F-2E6A89F9E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580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épernyőkép, Betűtípus, természet látható&#10;&#10;Automatikusan generált leírás">
            <a:extLst>
              <a:ext uri="{FF2B5EF4-FFF2-40B4-BE49-F238E27FC236}">
                <a16:creationId xmlns:a16="http://schemas.microsoft.com/office/drawing/2014/main" id="{A35F2DD5-04D4-442C-C054-3DF74F3B7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66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képernyőkép, Betűtípus, hegy látható&#10;&#10;Automatikusan generált leírás">
            <a:extLst>
              <a:ext uri="{FF2B5EF4-FFF2-40B4-BE49-F238E27FC236}">
                <a16:creationId xmlns:a16="http://schemas.microsoft.com/office/drawing/2014/main" id="{DA475684-D3D6-6596-9675-C441B765F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213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fa, képernyőkép, Betűtípus látható&#10;&#10;Automatikusan generált leírás">
            <a:extLst>
              <a:ext uri="{FF2B5EF4-FFF2-40B4-BE49-F238E27FC236}">
                <a16:creationId xmlns:a16="http://schemas.microsoft.com/office/drawing/2014/main" id="{18439423-607F-5538-9E0B-0FAA35C32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07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ég, képernyőkép, kültéri látható&#10;&#10;Automatikusan generált leírás">
            <a:extLst>
              <a:ext uri="{FF2B5EF4-FFF2-40B4-BE49-F238E27FC236}">
                <a16:creationId xmlns:a16="http://schemas.microsoft.com/office/drawing/2014/main" id="{A187B168-E8C0-6BA6-5F06-C7FD8B656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26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épernyőkép, Betűtípus, ég látható&#10;&#10;Automatikusan generált leírás">
            <a:extLst>
              <a:ext uri="{FF2B5EF4-FFF2-40B4-BE49-F238E27FC236}">
                <a16:creationId xmlns:a16="http://schemas.microsoft.com/office/drawing/2014/main" id="{46027DE1-1FAD-B87F-1FA6-ADF2796C4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66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épernyőkép, Betűtípus, kültéri látható&#10;&#10;Automatikusan generált leírás">
            <a:extLst>
              <a:ext uri="{FF2B5EF4-FFF2-40B4-BE49-F238E27FC236}">
                <a16:creationId xmlns:a16="http://schemas.microsoft.com/office/drawing/2014/main" id="{6E453104-AC5E-3B2B-E736-BCA649A3F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16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fa, képernyőkép, Betűtípus látható&#10;&#10;Automatikusan generált leírás">
            <a:extLst>
              <a:ext uri="{FF2B5EF4-FFF2-40B4-BE49-F238E27FC236}">
                <a16:creationId xmlns:a16="http://schemas.microsoft.com/office/drawing/2014/main" id="{6CB48E93-7A10-9156-A05D-A1B908C91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11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öveg, virág, növény, képernyőkép látható&#10;&#10;Automatikusan generált leírás">
            <a:extLst>
              <a:ext uri="{FF2B5EF4-FFF2-40B4-BE49-F238E27FC236}">
                <a16:creationId xmlns:a16="http://schemas.microsoft.com/office/drawing/2014/main" id="{42C8745F-2B43-51F7-9C7E-1774616AD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355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felhő, ég, képernyőkép látható&#10;&#10;Automatikusan generált leírás">
            <a:extLst>
              <a:ext uri="{FF2B5EF4-FFF2-40B4-BE49-F238E27FC236}">
                <a16:creationId xmlns:a16="http://schemas.microsoft.com/office/drawing/2014/main" id="{BE9E9DBA-3617-0A1C-A9B7-DA57C4251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466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A képen természet, kültéri, horizont, naplemente látható&#10;&#10;Automatikusan generált leírás">
            <a:extLst>
              <a:ext uri="{FF2B5EF4-FFF2-40B4-BE49-F238E27FC236}">
                <a16:creationId xmlns:a16="http://schemas.microsoft.com/office/drawing/2014/main" id="{37DD0462-0095-CB70-43EE-7AAA5809A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654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ültéri, ég, hó, tél látható&#10;&#10;Automatikusan generált leírás">
            <a:extLst>
              <a:ext uri="{FF2B5EF4-FFF2-40B4-BE49-F238E27FC236}">
                <a16:creationId xmlns:a16="http://schemas.microsoft.com/office/drawing/2014/main" id="{41BCFC5C-71C4-62FA-D01A-834B4B9A2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92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ültéri, növény, képernyőkép látható&#10;&#10;Automatikusan generált leírás">
            <a:extLst>
              <a:ext uri="{FF2B5EF4-FFF2-40B4-BE49-F238E27FC236}">
                <a16:creationId xmlns:a16="http://schemas.microsoft.com/office/drawing/2014/main" id="{19786ED6-2168-5BA3-F7C9-327069BD3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38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fa, felhő, kültéri látható&#10;&#10;Automatikusan generált leírás">
            <a:extLst>
              <a:ext uri="{FF2B5EF4-FFF2-40B4-BE49-F238E27FC236}">
                <a16:creationId xmlns:a16="http://schemas.microsoft.com/office/drawing/2014/main" id="{5D26AD8A-BC10-3744-2AFB-042EED5C7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18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felhő, kültéri, ég látható&#10;&#10;Automatikusan generált leírás">
            <a:extLst>
              <a:ext uri="{FF2B5EF4-FFF2-40B4-BE49-F238E27FC236}">
                <a16:creationId xmlns:a16="http://schemas.microsoft.com/office/drawing/2014/main" id="{3E59B489-C833-D40F-8DF8-0AF59DB7C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9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fa, képernyőkép, kültéri látható&#10;&#10;Automatikusan generált leírás">
            <a:extLst>
              <a:ext uri="{FF2B5EF4-FFF2-40B4-BE49-F238E27FC236}">
                <a16:creationId xmlns:a16="http://schemas.microsoft.com/office/drawing/2014/main" id="{3943E7FF-87CA-D16B-3C7E-7A6F58F9F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0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72</Words>
  <Application>Microsoft Office PowerPoint</Application>
  <PresentationFormat>Szélesvásznú</PresentationFormat>
  <Paragraphs>16</Paragraphs>
  <Slides>52</Slides>
  <Notes>13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Inter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Lázár Csaba</dc:creator>
  <cp:lastModifiedBy>Lázár Csaba</cp:lastModifiedBy>
  <cp:revision>23</cp:revision>
  <dcterms:created xsi:type="dcterms:W3CDTF">2023-11-10T22:04:31Z</dcterms:created>
  <dcterms:modified xsi:type="dcterms:W3CDTF">2023-11-13T20:26:25Z</dcterms:modified>
</cp:coreProperties>
</file>